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305F5-7CA9-4865-BF6D-14D68F96728F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B902D-DAD1-4066-AE6C-2BBF7BB4F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02CD-34B5-4795-AE83-D25FF9BD5EE4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D812-57D8-4507-8A0C-3109326A2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581400" cy="2209800"/>
          </a:xfrm>
        </p:spPr>
        <p:txBody>
          <a:bodyPr/>
          <a:lstStyle/>
          <a:p>
            <a:r>
              <a:rPr lang="en-US" dirty="0" smtClean="0"/>
              <a:t>Light Attenuation</a:t>
            </a:r>
            <a:endParaRPr lang="en-US" dirty="0"/>
          </a:p>
        </p:txBody>
      </p:sp>
      <p:pic>
        <p:nvPicPr>
          <p:cNvPr id="6146" name="Picture 2" descr="Blue starfish taken at Puerto Galera, Philipp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0301"/>
            <a:ext cx="5943600" cy="4457700"/>
          </a:xfrm>
          <a:prstGeom prst="rect">
            <a:avLst/>
          </a:prstGeom>
          <a:noFill/>
        </p:spPr>
      </p:pic>
      <p:pic>
        <p:nvPicPr>
          <p:cNvPr id="6150" name="Picture 6" descr="http://pixdaus.com/pics/1258194563HXaCq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174" y="1"/>
            <a:ext cx="5617826" cy="3733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3962400"/>
            <a:ext cx="32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/\</a:t>
            </a:r>
            <a:r>
              <a:rPr lang="en-US" dirty="0" smtClean="0"/>
              <a:t>  </a:t>
            </a:r>
            <a:r>
              <a:rPr lang="en-US" sz="2400" dirty="0" smtClean="0"/>
              <a:t>Flash Photography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&lt; Natural Light at Depth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54502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Zonation</a:t>
            </a:r>
            <a:r>
              <a:rPr lang="en-US" dirty="0" smtClean="0"/>
              <a:t> by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7150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Euphotic</a:t>
            </a:r>
            <a:r>
              <a:rPr lang="en-US" dirty="0" smtClean="0"/>
              <a:t> Zone: 0 to ~70m      \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Disphotic</a:t>
            </a:r>
            <a:r>
              <a:rPr lang="en-US" dirty="0" smtClean="0"/>
              <a:t> Zone: 70 to ~600m /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Aphotic</a:t>
            </a:r>
            <a:r>
              <a:rPr lang="en-US" dirty="0" smtClean="0"/>
              <a:t> Zone: 600m+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143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Photic</a:t>
            </a:r>
            <a:r>
              <a:rPr lang="en-US" sz="3600" dirty="0" smtClean="0"/>
              <a:t> Zone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9295809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0"/>
            <a:ext cx="4800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B. Compensation Depth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352800"/>
            <a:ext cx="4114800" cy="3505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The lowest depth possible for photosynthesis to take place.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Only 1% of light reaches to this level.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Varies by location and latitude.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. The Physics of Visible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562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/>
              <a:t>1. Scattering</a:t>
            </a:r>
            <a:r>
              <a:rPr lang="en-US" sz="2400" dirty="0" smtClean="0"/>
              <a:t>: when light </a:t>
            </a:r>
            <a:r>
              <a:rPr lang="en-US" sz="2400" dirty="0" smtClean="0"/>
              <a:t>bounces    2. Absorption: when visible light</a:t>
            </a:r>
          </a:p>
          <a:p>
            <a:pPr marL="514350" indent="-514350">
              <a:buNone/>
            </a:pPr>
            <a:r>
              <a:rPr lang="en-US" sz="2400" dirty="0" smtClean="0"/>
              <a:t>off </a:t>
            </a:r>
            <a:r>
              <a:rPr lang="en-US" sz="2400" dirty="0" smtClean="0"/>
              <a:t>of water molecules</a:t>
            </a:r>
            <a:r>
              <a:rPr lang="en-US" sz="2400" dirty="0" smtClean="0"/>
              <a:t>.                        is converted to thermal energy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			            and absorbed by water.</a:t>
            </a: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 algn="r">
              <a:buNone/>
            </a:pPr>
            <a:endParaRPr lang="en-US" sz="2400" dirty="0" smtClean="0"/>
          </a:p>
          <a:p>
            <a:pPr marL="514350" indent="-514350" algn="r">
              <a:buNone/>
            </a:pPr>
            <a:r>
              <a:rPr lang="en-US" sz="2400" dirty="0" smtClean="0"/>
              <a:t>3. </a:t>
            </a:r>
            <a:r>
              <a:rPr lang="en-US" sz="2400" dirty="0" smtClean="0"/>
              <a:t>Refraction</a:t>
            </a:r>
            <a:r>
              <a:rPr lang="en-US" sz="2400" dirty="0" smtClean="0"/>
              <a:t>: a change in the speed </a:t>
            </a:r>
            <a:endParaRPr lang="en-US" sz="2400" dirty="0" smtClean="0"/>
          </a:p>
          <a:p>
            <a:pPr marL="514350" indent="-514350" algn="r">
              <a:buNone/>
            </a:pPr>
            <a:r>
              <a:rPr lang="en-US" sz="2400" dirty="0" smtClean="0"/>
              <a:t>of </a:t>
            </a:r>
            <a:r>
              <a:rPr lang="en-US" sz="2400" dirty="0" smtClean="0"/>
              <a:t>the light waves as they pass from </a:t>
            </a:r>
            <a:endParaRPr lang="en-US" sz="2400" dirty="0" smtClean="0"/>
          </a:p>
          <a:p>
            <a:pPr marL="514350" indent="-514350" algn="r">
              <a:buNone/>
            </a:pPr>
            <a:r>
              <a:rPr lang="en-US" sz="2400" dirty="0" smtClean="0"/>
              <a:t>one </a:t>
            </a:r>
            <a:r>
              <a:rPr lang="en-US" sz="2400" dirty="0" smtClean="0"/>
              <a:t>media (air) to another (water).</a:t>
            </a:r>
            <a:endParaRPr lang="en-US" sz="2400" dirty="0"/>
          </a:p>
        </p:txBody>
      </p:sp>
      <p:pic>
        <p:nvPicPr>
          <p:cNvPr id="4098" name="Picture 2" descr="http://www.english-online.at/science/light-and-optics/scattering-of-l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2971800" cy="1822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3048000"/>
            <a:ext cx="18288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Water Particles</a:t>
            </a:r>
            <a:endParaRPr lang="en-US" sz="1500" b="1" dirty="0"/>
          </a:p>
        </p:txBody>
      </p:sp>
      <p:pic>
        <p:nvPicPr>
          <p:cNvPr id="4100" name="Picture 4" descr="http://zebu.uoregon.edu/1996/ph162/images/ocea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356100" cy="2218385"/>
          </a:xfrm>
          <a:prstGeom prst="rect">
            <a:avLst/>
          </a:prstGeom>
          <a:noFill/>
        </p:spPr>
      </p:pic>
      <p:pic>
        <p:nvPicPr>
          <p:cNvPr id="4102" name="Picture 6" descr="http://media-2.web.britannica.com/eb-media/78/93578-004-CDA1A8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11891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4. Light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81000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loss of light waves with increased depth due to scattering, absorption and refraction.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077" y="1"/>
            <a:ext cx="465092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121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Light Attenuation</vt:lpstr>
      <vt:lpstr>A. Zonation by Light</vt:lpstr>
      <vt:lpstr>B. Compensation Depth</vt:lpstr>
      <vt:lpstr>C. The Physics of Visible Light</vt:lpstr>
      <vt:lpstr>4. Light Attenuation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Attenuation</dc:title>
  <dc:creator>WCPSS</dc:creator>
  <cp:lastModifiedBy>WCPSS</cp:lastModifiedBy>
  <cp:revision>10</cp:revision>
  <dcterms:created xsi:type="dcterms:W3CDTF">2010-09-22T19:21:40Z</dcterms:created>
  <dcterms:modified xsi:type="dcterms:W3CDTF">2010-09-23T16:11:43Z</dcterms:modified>
</cp:coreProperties>
</file>